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84"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6" r:id="rId102"/>
    <p:sldId id="357" r:id="rId103"/>
    <p:sldId id="359" r:id="rId104"/>
    <p:sldId id="358" r:id="rId105"/>
    <p:sldId id="360" r:id="rId106"/>
    <p:sldId id="361" r:id="rId107"/>
    <p:sldId id="362" r:id="rId108"/>
    <p:sldId id="363" r:id="rId109"/>
    <p:sldId id="364" r:id="rId110"/>
    <p:sldId id="366" r:id="rId111"/>
    <p:sldId id="365" r:id="rId112"/>
    <p:sldId id="367" r:id="rId113"/>
    <p:sldId id="369" r:id="rId114"/>
    <p:sldId id="370" r:id="rId115"/>
    <p:sldId id="371" r:id="rId116"/>
    <p:sldId id="372" r:id="rId117"/>
    <p:sldId id="368" r:id="rId118"/>
    <p:sldId id="373" r:id="rId119"/>
    <p:sldId id="374" r:id="rId120"/>
    <p:sldId id="375" r:id="rId121"/>
    <p:sldId id="376" r:id="rId122"/>
    <p:sldId id="377" r:id="rId123"/>
    <p:sldId id="378" r:id="rId124"/>
    <p:sldId id="379" r:id="rId125"/>
    <p:sldId id="380" r:id="rId126"/>
    <p:sldId id="381" r:id="rId127"/>
    <p:sldId id="382" r:id="rId128"/>
    <p:sldId id="383" r:id="rId12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84"/>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varScale="1">
        <p:scale>
          <a:sx n="68" d="100"/>
          <a:sy n="68" d="100"/>
        </p:scale>
        <p:origin x="3288" y="-20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1.w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2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hyperlink" Target="https://www.analyticsvidhya.com/blog/2017/09/understaing-support-vector-machine-example-co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76.tiff"/><Relationship Id="rId3" Type="http://schemas.openxmlformats.org/officeDocument/2006/relationships/package" Target="../embeddings/Microsoft_Visio___333333333333322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61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a16="http://schemas.microsoft.com/office/drawing/2014/main"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a16="http://schemas.microsoft.com/office/drawing/2014/main"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a16="http://schemas.microsoft.com/office/drawing/2014/main"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a16="http://schemas.microsoft.com/office/drawing/2014/main"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a16="http://schemas.microsoft.com/office/drawing/2014/main"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a16="http://schemas.microsoft.com/office/drawing/2014/main"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a16="http://schemas.microsoft.com/office/drawing/2014/main"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a16="http://schemas.microsoft.com/office/drawing/2014/main"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a16="http://schemas.microsoft.com/office/drawing/2014/main"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spTree>
    <p:extLst>
      <p:ext uri="{BB962C8B-B14F-4D97-AF65-F5344CB8AC3E}">
        <p14:creationId xmlns:p14="http://schemas.microsoft.com/office/powerpoint/2010/main" val="129467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47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81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25572" cy="369332"/>
          </a:xfrm>
          <a:prstGeom prst="rect">
            <a:avLst/>
          </a:prstGeom>
          <a:noFill/>
        </p:spPr>
        <p:txBody>
          <a:bodyPr wrap="none" rtlCol="0">
            <a:spAutoFit/>
          </a:bodyPr>
          <a:lstStyle/>
          <a:p>
            <a:r>
              <a:rPr lang="en-US" b="1" dirty="0"/>
              <a:t>MAC</a:t>
            </a:r>
            <a:r>
              <a:rPr lang="en-US" dirty="0"/>
              <a:t> address works in Data Link Layer</a:t>
            </a:r>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58000" y="9836725"/>
            <a:ext cx="4400564" cy="369332"/>
          </a:xfrm>
          <a:prstGeom prst="rect">
            <a:avLst/>
          </a:prstGeom>
          <a:noFill/>
        </p:spPr>
        <p:txBody>
          <a:bodyPr wrap="none" rtlCol="0">
            <a:spAutoFit/>
          </a:bodyPr>
          <a:lstStyle/>
          <a:p>
            <a:r>
              <a:rPr lang="en-US" b="1" dirty="0"/>
              <a:t>Port # </a:t>
            </a:r>
            <a:r>
              <a:rPr lang="en-US" dirty="0"/>
              <a:t>is added to a packet in Transport Layer</a:t>
            </a: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12954</TotalTime>
  <Words>22844</Words>
  <Application>Microsoft Macintosh PowerPoint</Application>
  <PresentationFormat>On-screen Show (4:3)</PresentationFormat>
  <Paragraphs>2197</Paragraphs>
  <Slides>128</Slides>
  <Notes>1</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128</vt:i4>
      </vt:variant>
    </vt:vector>
  </HeadingPairs>
  <TitlesOfParts>
    <vt:vector size="153" baseType="lpstr">
      <vt:lpstr>Arial Unicode MS</vt:lpstr>
      <vt:lpstr>DejaVu Sans Mono</vt:lpstr>
      <vt:lpstr>HGｺﾞｼｯｸM</vt:lpstr>
      <vt:lpstr>HGPｺﾞｼｯｸM</vt:lpstr>
      <vt:lpstr>inherit</vt:lpstr>
      <vt:lpstr>ＭＳ 明朝</vt:lpstr>
      <vt:lpstr>ＭＳ Ｐゴシック</vt:lpstr>
      <vt:lpstr>Open Sans</vt:lpstr>
      <vt:lpstr>新細明體</vt:lpstr>
      <vt:lpstr>QualcommOfficeLight</vt:lpstr>
      <vt:lpstr>Roboto</vt:lpstr>
      <vt:lpstr>宋体</vt:lpstr>
      <vt:lpstr>Ubuntu</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1470</cp:revision>
  <dcterms:created xsi:type="dcterms:W3CDTF">2016-01-14T23:49:10Z</dcterms:created>
  <dcterms:modified xsi:type="dcterms:W3CDTF">2018-03-25T05:44:08Z</dcterms:modified>
</cp:coreProperties>
</file>